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66" r:id="rId6"/>
    <p:sldId id="262" r:id="rId7"/>
    <p:sldId id="263" r:id="rId8"/>
    <p:sldId id="257" r:id="rId9"/>
    <p:sldId id="261" r:id="rId10"/>
    <p:sldId id="259" r:id="rId11"/>
    <p:sldId id="260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/>
    <p:restoredTop sz="94646"/>
  </p:normalViewPr>
  <p:slideViewPr>
    <p:cSldViewPr snapToGrid="0">
      <p:cViewPr>
        <p:scale>
          <a:sx n="100" d="100"/>
          <a:sy n="100" d="100"/>
        </p:scale>
        <p:origin x="485" y="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retary General" userId="S::secretarygeneral@munol.org::3aa75eec-62b7-468e-9c62-6ebe6ea77fea" providerId="AD" clId="Web-{B2A37676-4B99-4992-9CBF-3D1F1A34D307}"/>
    <pc:docChg chg="modSld">
      <pc:chgData name="Secretary General" userId="S::secretarygeneral@munol.org::3aa75eec-62b7-468e-9c62-6ebe6ea77fea" providerId="AD" clId="Web-{B2A37676-4B99-4992-9CBF-3D1F1A34D307}" dt="2018-09-26T14:53:28.417" v="102" actId="20577"/>
      <pc:docMkLst>
        <pc:docMk/>
      </pc:docMkLst>
      <pc:sldChg chg="modSp">
        <pc:chgData name="Secretary General" userId="S::secretarygeneral@munol.org::3aa75eec-62b7-468e-9c62-6ebe6ea77fea" providerId="AD" clId="Web-{B2A37676-4B99-4992-9CBF-3D1F1A34D307}" dt="2018-09-26T14:52:31.167" v="90" actId="20577"/>
        <pc:sldMkLst>
          <pc:docMk/>
          <pc:sldMk cId="3266224678" sldId="257"/>
        </pc:sldMkLst>
        <pc:spChg chg="mod">
          <ac:chgData name="Secretary General" userId="S::secretarygeneral@munol.org::3aa75eec-62b7-468e-9c62-6ebe6ea77fea" providerId="AD" clId="Web-{B2A37676-4B99-4992-9CBF-3D1F1A34D307}" dt="2018-09-26T14:52:31.167" v="90" actId="20577"/>
          <ac:spMkLst>
            <pc:docMk/>
            <pc:sldMk cId="3266224678" sldId="257"/>
            <ac:spMk id="14" creationId="{00000000-0000-0000-0000-000000000000}"/>
          </ac:spMkLst>
        </pc:spChg>
      </pc:sldChg>
      <pc:sldChg chg="modSp">
        <pc:chgData name="Secretary General" userId="S::secretarygeneral@munol.org::3aa75eec-62b7-468e-9c62-6ebe6ea77fea" providerId="AD" clId="Web-{B2A37676-4B99-4992-9CBF-3D1F1A34D307}" dt="2018-09-26T14:53:28.417" v="101" actId="20577"/>
        <pc:sldMkLst>
          <pc:docMk/>
          <pc:sldMk cId="3496176837" sldId="260"/>
        </pc:sldMkLst>
        <pc:spChg chg="mod">
          <ac:chgData name="Secretary General" userId="S::secretarygeneral@munol.org::3aa75eec-62b7-468e-9c62-6ebe6ea77fea" providerId="AD" clId="Web-{B2A37676-4B99-4992-9CBF-3D1F1A34D307}" dt="2018-09-26T14:53:28.417" v="101" actId="20577"/>
          <ac:spMkLst>
            <pc:docMk/>
            <pc:sldMk cId="3496176837" sldId="260"/>
            <ac:spMk id="3" creationId="{00000000-0000-0000-0000-000000000000}"/>
          </ac:spMkLst>
        </pc:spChg>
      </pc:sldChg>
      <pc:sldChg chg="modSp">
        <pc:chgData name="Secretary General" userId="S::secretarygeneral@munol.org::3aa75eec-62b7-468e-9c62-6ebe6ea77fea" providerId="AD" clId="Web-{B2A37676-4B99-4992-9CBF-3D1F1A34D307}" dt="2018-09-26T14:52:45.121" v="92" actId="20577"/>
        <pc:sldMkLst>
          <pc:docMk/>
          <pc:sldMk cId="977936686" sldId="261"/>
        </pc:sldMkLst>
        <pc:spChg chg="mod">
          <ac:chgData name="Secretary General" userId="S::secretarygeneral@munol.org::3aa75eec-62b7-468e-9c62-6ebe6ea77fea" providerId="AD" clId="Web-{B2A37676-4B99-4992-9CBF-3D1F1A34D307}" dt="2018-09-26T14:52:45.121" v="92" actId="20577"/>
          <ac:spMkLst>
            <pc:docMk/>
            <pc:sldMk cId="977936686" sldId="261"/>
            <ac:spMk id="10" creationId="{00000000-0000-0000-0000-000000000000}"/>
          </ac:spMkLst>
        </pc:spChg>
      </pc:sldChg>
      <pc:sldChg chg="modSp">
        <pc:chgData name="Secretary General" userId="S::secretarygeneral@munol.org::3aa75eec-62b7-468e-9c62-6ebe6ea77fea" providerId="AD" clId="Web-{B2A37676-4B99-4992-9CBF-3D1F1A34D307}" dt="2018-09-26T14:51:42.027" v="61" actId="20577"/>
        <pc:sldMkLst>
          <pc:docMk/>
          <pc:sldMk cId="254948558" sldId="263"/>
        </pc:sldMkLst>
        <pc:spChg chg="mod">
          <ac:chgData name="Secretary General" userId="S::secretarygeneral@munol.org::3aa75eec-62b7-468e-9c62-6ebe6ea77fea" providerId="AD" clId="Web-{B2A37676-4B99-4992-9CBF-3D1F1A34D307}" dt="2018-09-26T14:51:42.027" v="61" actId="20577"/>
          <ac:spMkLst>
            <pc:docMk/>
            <pc:sldMk cId="254948558" sldId="263"/>
            <ac:spMk id="6" creationId="{00000000-0000-0000-0000-000000000000}"/>
          </ac:spMkLst>
        </pc:spChg>
      </pc:sldChg>
      <pc:sldChg chg="modSp">
        <pc:chgData name="Secretary General" userId="S::secretarygeneral@munol.org::3aa75eec-62b7-468e-9c62-6ebe6ea77fea" providerId="AD" clId="Web-{B2A37676-4B99-4992-9CBF-3D1F1A34D307}" dt="2018-09-26T14:51:24.464" v="54" actId="20577"/>
        <pc:sldMkLst>
          <pc:docMk/>
          <pc:sldMk cId="2129145171" sldId="264"/>
        </pc:sldMkLst>
        <pc:spChg chg="mod">
          <ac:chgData name="Secretary General" userId="S::secretarygeneral@munol.org::3aa75eec-62b7-468e-9c62-6ebe6ea77fea" providerId="AD" clId="Web-{B2A37676-4B99-4992-9CBF-3D1F1A34D307}" dt="2018-09-26T14:51:24.464" v="54" actId="20577"/>
          <ac:spMkLst>
            <pc:docMk/>
            <pc:sldMk cId="2129145171" sldId="26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1C8E-8F71-4CB5-BD2C-BDE83092C96C}" type="datetimeFigureOut">
              <a:rPr lang="de-DE"/>
              <a:t>19.12.2018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AF9C5-EBF8-43AA-A8A8-96C3AB15711C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AF9C5-EBF8-43AA-A8A8-96C3AB15711C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96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AF9C5-EBF8-43AA-A8A8-96C3AB15711C}" type="slidenum">
              <a:rPr lang="de-DE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44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AF9C5-EBF8-43AA-A8A8-96C3AB15711C}" type="slidenum">
              <a:rPr lang="de-DE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80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12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02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0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64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8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50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51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77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72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08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 noChangeAspect="1"/>
          </p:cNvSpPr>
          <p:nvPr/>
        </p:nvSpPr>
        <p:spPr>
          <a:xfrm>
            <a:off x="8423339" y="3072384"/>
            <a:ext cx="3785616" cy="3785616"/>
          </a:xfrm>
          <a:prstGeom prst="rect">
            <a:avLst/>
          </a:prstGeom>
          <a:blipFill dpi="0" rotWithShape="1">
            <a:blip r:embed="rId1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2085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19.12.2018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89604" y="6356350"/>
            <a:ext cx="4812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0495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28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The </a:t>
            </a:r>
            <a:r>
              <a:rPr lang="de-DE" dirty="0" err="1">
                <a:solidFill>
                  <a:srgbClr val="000000"/>
                </a:solidFill>
              </a:rPr>
              <a:t>debate</a:t>
            </a:r>
            <a:r>
              <a:rPr lang="de-DE" dirty="0">
                <a:solidFill>
                  <a:srgbClr val="000000"/>
                </a:solidFill>
              </a:rPr>
              <a:t> at MUNOL 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sz="1800" dirty="0">
                <a:solidFill>
                  <a:srgbClr val="000000"/>
                </a:solidFill>
              </a:rPr>
              <a:t>(</a:t>
            </a:r>
            <a:r>
              <a:rPr lang="de-DE" sz="1800" dirty="0" err="1">
                <a:solidFill>
                  <a:srgbClr val="000000"/>
                </a:solidFill>
              </a:rPr>
              <a:t>according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sixth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edition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of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RoP</a:t>
            </a:r>
            <a:r>
              <a:rPr lang="de-DE" sz="1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584200" y="4567165"/>
            <a:ext cx="12192000" cy="640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i="1" dirty="0"/>
              <a:t>The </a:t>
            </a:r>
            <a:r>
              <a:rPr lang="de-DE" i="1" dirty="0" err="1"/>
              <a:t>Secretaries</a:t>
            </a:r>
            <a:r>
              <a:rPr lang="de-DE" i="1" dirty="0"/>
              <a:t> General </a:t>
            </a:r>
            <a:r>
              <a:rPr lang="de-DE" i="1" dirty="0" err="1"/>
              <a:t>of</a:t>
            </a:r>
            <a:r>
              <a:rPr lang="de-DE" i="1" dirty="0"/>
              <a:t> MUNOL 2019</a:t>
            </a:r>
            <a:endParaRPr lang="de-DE" i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United </a:t>
            </a:r>
            <a:r>
              <a:rPr lang="de-DE" dirty="0" err="1" smtClean="0"/>
              <a:t>Nations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International </a:t>
            </a:r>
            <a:r>
              <a:rPr lang="de-DE" dirty="0" err="1" smtClean="0"/>
              <a:t>organisation</a:t>
            </a:r>
            <a:endParaRPr lang="de-DE" dirty="0" smtClean="0"/>
          </a:p>
          <a:p>
            <a:pPr lvl="1"/>
            <a:r>
              <a:rPr lang="de-DE" dirty="0" err="1" smtClean="0"/>
              <a:t>Nations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Founded</a:t>
            </a:r>
            <a:r>
              <a:rPr lang="de-DE" dirty="0" smtClean="0"/>
              <a:t> after WWII</a:t>
            </a:r>
          </a:p>
          <a:p>
            <a:endParaRPr lang="de-DE" dirty="0" smtClean="0"/>
          </a:p>
          <a:p>
            <a:r>
              <a:rPr lang="de-DE" dirty="0" err="1" smtClean="0"/>
              <a:t>Shall</a:t>
            </a:r>
            <a:r>
              <a:rPr lang="de-DE" dirty="0" smtClean="0"/>
              <a:t> </a:t>
            </a:r>
            <a:r>
              <a:rPr lang="de-DE" dirty="0" err="1" smtClean="0"/>
              <a:t>ensure</a:t>
            </a:r>
            <a:r>
              <a:rPr lang="de-DE" dirty="0" smtClean="0"/>
              <a:t> </a:t>
            </a:r>
            <a:r>
              <a:rPr lang="de-DE" dirty="0" err="1" smtClean="0"/>
              <a:t>peace</a:t>
            </a:r>
            <a:r>
              <a:rPr lang="de-DE" dirty="0" smtClean="0"/>
              <a:t> all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Different </a:t>
            </a:r>
            <a:r>
              <a:rPr lang="de-DE" dirty="0" err="1" smtClean="0"/>
              <a:t>forums</a:t>
            </a:r>
            <a:r>
              <a:rPr lang="de-DE" dirty="0" smtClean="0"/>
              <a:t>/</a:t>
            </a:r>
            <a:r>
              <a:rPr lang="de-DE" dirty="0" err="1" smtClean="0"/>
              <a:t>assemblies</a:t>
            </a:r>
            <a:endParaRPr lang="de-DE" dirty="0" smtClean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44" y="161925"/>
            <a:ext cx="4515556" cy="25400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Participants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Chair/Presidency</a:t>
            </a:r>
          </a:p>
          <a:p>
            <a:pPr lvl="1"/>
            <a:r>
              <a:rPr lang="en-IE" dirty="0"/>
              <a:t>Leading the debate</a:t>
            </a:r>
          </a:p>
          <a:p>
            <a:pPr lvl="1"/>
            <a:r>
              <a:rPr lang="en-IE" dirty="0"/>
              <a:t>Experts for the issue</a:t>
            </a:r>
          </a:p>
          <a:p>
            <a:pPr lvl="1"/>
            <a:endParaRPr lang="en-IE" dirty="0"/>
          </a:p>
          <a:p>
            <a:r>
              <a:rPr lang="en-IE" dirty="0"/>
              <a:t>Delegate</a:t>
            </a:r>
          </a:p>
          <a:p>
            <a:pPr lvl="1"/>
            <a:r>
              <a:rPr lang="en-IE" dirty="0"/>
              <a:t>Representing a nation or organization</a:t>
            </a:r>
          </a:p>
          <a:p>
            <a:pPr lvl="1"/>
            <a:r>
              <a:rPr lang="en-IE" dirty="0"/>
              <a:t>Writing resolutions, debating them later</a:t>
            </a:r>
          </a:p>
          <a:p>
            <a:pPr lvl="1"/>
            <a:endParaRPr lang="en-IE" dirty="0"/>
          </a:p>
          <a:p>
            <a:r>
              <a:rPr lang="en-IE" dirty="0"/>
              <a:t>Ad-Staff</a:t>
            </a:r>
          </a:p>
          <a:p>
            <a:pPr lvl="1"/>
            <a:r>
              <a:rPr lang="en-IE" dirty="0"/>
              <a:t>Supporting/helping the Chairs </a:t>
            </a:r>
          </a:p>
        </p:txBody>
      </p:sp>
      <p:pic>
        <p:nvPicPr>
          <p:cNvPr id="1026" name="Picture 2" descr="/var/folders/tp/7r44rrxn2qg_22q3g876dmvh0000gn/T/com.microsoft.Powerpoint/WebArchiveCopyPasteTempFiles/2Q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58" y="1279525"/>
            <a:ext cx="3307591" cy="219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3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resolution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2100" y="1751012"/>
            <a:ext cx="7208520" cy="4351338"/>
          </a:xfrm>
        </p:spPr>
        <p:txBody>
          <a:bodyPr/>
          <a:lstStyle/>
          <a:p>
            <a:r>
              <a:rPr lang="en-IE" dirty="0"/>
              <a:t>Consists of</a:t>
            </a:r>
          </a:p>
          <a:p>
            <a:endParaRPr lang="en-IE" dirty="0"/>
          </a:p>
          <a:p>
            <a:pPr lvl="1"/>
            <a:r>
              <a:rPr lang="en-IE" dirty="0" err="1"/>
              <a:t>Preambulatory</a:t>
            </a:r>
            <a:r>
              <a:rPr lang="en-IE" dirty="0"/>
              <a:t> clauses (PC)</a:t>
            </a:r>
          </a:p>
          <a:p>
            <a:pPr lvl="2"/>
            <a:r>
              <a:rPr lang="en-IE" dirty="0"/>
              <a:t>State facts regarding the issue</a:t>
            </a:r>
          </a:p>
          <a:p>
            <a:pPr lvl="2"/>
            <a:endParaRPr lang="en-IE" dirty="0"/>
          </a:p>
          <a:p>
            <a:pPr lvl="1"/>
            <a:r>
              <a:rPr lang="en-IE" dirty="0"/>
              <a:t>Operative clauses (OC)</a:t>
            </a:r>
          </a:p>
          <a:p>
            <a:pPr lvl="2"/>
            <a:r>
              <a:rPr lang="en-IE" dirty="0"/>
              <a:t>List measures to be taken</a:t>
            </a:r>
          </a:p>
          <a:p>
            <a:pPr lvl="2"/>
            <a:r>
              <a:rPr lang="en-IE" dirty="0"/>
              <a:t>Define important terms</a:t>
            </a:r>
          </a:p>
          <a:p>
            <a:pPr lvl="1"/>
            <a:endParaRPr lang="en-I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l="12597" t="5145" r="10092" b="5356"/>
          <a:stretch/>
        </p:blipFill>
        <p:spPr>
          <a:xfrm>
            <a:off x="7978485" y="-44653"/>
            <a:ext cx="4213515" cy="6902653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>
            <a:off x="4925405" y="304007"/>
            <a:ext cx="2794000" cy="110331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Headline (Forum, </a:t>
            </a:r>
            <a:r>
              <a:rPr lang="de-DE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Issue</a:t>
            </a:r>
            <a:r>
              <a:rPr lang="de-D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de-D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Sponsor)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4925405" y="1825625"/>
            <a:ext cx="2794000" cy="110331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Preambs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4925405" y="3722688"/>
            <a:ext cx="2794000" cy="110331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OCs</a:t>
            </a:r>
            <a:endParaRPr lang="de-DE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debate</a:t>
            </a:r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3535111" y="3934664"/>
            <a:ext cx="5617000" cy="259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>
            <a:off x="6156273" y="3150670"/>
            <a:ext cx="2850" cy="180967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411512" y="321553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>
                <a:solidFill>
                  <a:srgbClr val="000000"/>
                </a:solidFill>
                <a:latin typeface="+mj-lt"/>
              </a:rPr>
              <a:t>in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favour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 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53150" y="31527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err="1">
                <a:solidFill>
                  <a:srgbClr val="000000"/>
                </a:solidFill>
                <a:latin typeface="+mj-lt"/>
              </a:rPr>
              <a:t>against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115425" y="36861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err="1">
                <a:latin typeface="+mj-lt"/>
              </a:rPr>
              <a:t>voting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57127" y="3749998"/>
            <a:ext cx="270831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dirty="0" err="1">
                <a:latin typeface="+mj-lt"/>
              </a:rPr>
              <a:t>reading</a:t>
            </a:r>
            <a:r>
              <a:rPr lang="de-DE" dirty="0">
                <a:latin typeface="+mj-lt"/>
              </a:rPr>
              <a:t> time</a:t>
            </a:r>
          </a:p>
        </p:txBody>
      </p:sp>
      <p:sp>
        <p:nvSpPr>
          <p:cNvPr id="9" name="Gleichschenkliges Dreieck 8"/>
          <p:cNvSpPr/>
          <p:nvPr/>
        </p:nvSpPr>
        <p:spPr>
          <a:xfrm>
            <a:off x="4092573" y="4005880"/>
            <a:ext cx="1060450" cy="94077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68411" y="502958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err="1">
                <a:latin typeface="+mj-lt"/>
              </a:rPr>
              <a:t>amendment</a:t>
            </a:r>
            <a:endParaRPr lang="de-DE" dirty="0">
              <a:latin typeface="+mj-lt"/>
            </a:endParaRPr>
          </a:p>
        </p:txBody>
      </p:sp>
      <p:sp>
        <p:nvSpPr>
          <p:cNvPr id="11" name="Gleichschenkliges Dreieck 10"/>
          <p:cNvSpPr/>
          <p:nvPr/>
        </p:nvSpPr>
        <p:spPr>
          <a:xfrm>
            <a:off x="7100787" y="4045944"/>
            <a:ext cx="1060704" cy="9144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2" name="Textfeld 11"/>
          <p:cNvSpPr txBox="1"/>
          <p:nvPr>
            <p:extLst/>
          </p:nvPr>
        </p:nvSpPr>
        <p:spPr>
          <a:xfrm>
            <a:off x="6372225" y="502958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err="1">
                <a:solidFill>
                  <a:srgbClr val="000000"/>
                </a:solidFill>
                <a:latin typeface="+mj-lt"/>
              </a:rPr>
              <a:t>amendment</a:t>
            </a:r>
            <a:endParaRPr lang="de-DE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9103155" y="1942722"/>
            <a:ext cx="914399" cy="18808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8600071" y="1223717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dirty="0">
                <a:latin typeface="+mj-lt"/>
              </a:rPr>
              <a:t>open </a:t>
            </a:r>
            <a:r>
              <a:rPr lang="de-DE" dirty="0" err="1">
                <a:latin typeface="+mj-lt"/>
              </a:rPr>
              <a:t>debate</a:t>
            </a:r>
            <a:r>
              <a:rPr lang="de-DE" dirty="0">
                <a:latin typeface="+mj-lt"/>
              </a:rPr>
              <a:t> (possible after </a:t>
            </a:r>
            <a:r>
              <a:rPr lang="de-DE" dirty="0" err="1">
                <a:latin typeface="+mj-lt"/>
              </a:rPr>
              <a:t>voting</a:t>
            </a:r>
            <a:r>
              <a:rPr lang="de-DE" dirty="0">
                <a:latin typeface="+mj-lt"/>
              </a:rPr>
              <a:t> on)</a:t>
            </a:r>
            <a:endParaRPr lang="en-US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10092854" y="2000885"/>
            <a:ext cx="149929" cy="157366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9189382" y="3934664"/>
            <a:ext cx="902757" cy="286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1420253" y="3935757"/>
            <a:ext cx="451378" cy="238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52363" y="3774903"/>
            <a:ext cx="12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Lobbying </a:t>
            </a:r>
          </a:p>
        </p:txBody>
      </p:sp>
      <p:sp>
        <p:nvSpPr>
          <p:cNvPr id="22" name="Geschweifte Klammer rechts 21"/>
          <p:cNvSpPr/>
          <p:nvPr/>
        </p:nvSpPr>
        <p:spPr>
          <a:xfrm rot="5400000">
            <a:off x="5743121" y="2738640"/>
            <a:ext cx="1371600" cy="5787621"/>
          </a:xfrm>
          <a:prstGeom prst="rightBrace">
            <a:avLst>
              <a:gd name="adj1" fmla="val 12931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feld 22"/>
          <p:cNvSpPr txBox="1"/>
          <p:nvPr/>
        </p:nvSpPr>
        <p:spPr>
          <a:xfrm>
            <a:off x="5697512" y="6339146"/>
            <a:ext cx="307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The debate</a:t>
            </a:r>
          </a:p>
        </p:txBody>
      </p:sp>
    </p:spTree>
    <p:extLst>
      <p:ext uri="{BB962C8B-B14F-4D97-AF65-F5344CB8AC3E}">
        <p14:creationId xmlns:p14="http://schemas.microsoft.com/office/powerpoint/2010/main" val="326622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The </a:t>
            </a:r>
            <a:r>
              <a:rPr lang="de-DE" dirty="0" err="1">
                <a:latin typeface="Century Gothic" panose="020B0502020202020204" pitchFamily="34" charset="0"/>
              </a:rPr>
              <a:t>Amendment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>
                <a:latin typeface="Century Gothic" panose="020B0502020202020204" pitchFamily="34" charset="0"/>
              </a:rPr>
              <a:t>process</a:t>
            </a:r>
            <a:endParaRPr lang="de-DE" dirty="0">
              <a:latin typeface="Century Gothic" panose="020B0502020202020204" pitchFamily="34" charset="0"/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722811" y="3796937"/>
            <a:ext cx="106309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857897" y="3248297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Formal </a:t>
            </a:r>
            <a:r>
              <a:rPr lang="de-DE" dirty="0" err="1">
                <a:latin typeface="Century Gothic" panose="020B0502020202020204" pitchFamily="34" charset="0"/>
              </a:rPr>
              <a:t>debate</a:t>
            </a:r>
            <a:r>
              <a:rPr lang="de-DE" dirty="0">
                <a:latin typeface="Century Gothic" panose="020B0502020202020204" pitchFamily="34" charset="0"/>
              </a:rPr>
              <a:t> in </a:t>
            </a:r>
            <a:r>
              <a:rPr lang="de-DE" dirty="0" err="1">
                <a:latin typeface="Century Gothic" panose="020B0502020202020204" pitchFamily="34" charset="0"/>
              </a:rPr>
              <a:t>favour</a:t>
            </a:r>
            <a:r>
              <a:rPr lang="de-DE" dirty="0">
                <a:latin typeface="Century Gothic" panose="020B0502020202020204" pitchFamily="34" charset="0"/>
              </a:rPr>
              <a:t>/</a:t>
            </a:r>
            <a:r>
              <a:rPr lang="de-DE" dirty="0" err="1">
                <a:latin typeface="Century Gothic" panose="020B0502020202020204" pitchFamily="34" charset="0"/>
              </a:rPr>
              <a:t>against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7" name="Geschweifte Klammer links 6"/>
          <p:cNvSpPr/>
          <p:nvPr/>
        </p:nvSpPr>
        <p:spPr>
          <a:xfrm rot="5400000">
            <a:off x="3048001" y="2743201"/>
            <a:ext cx="687977" cy="3004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Century Gothic" panose="020B0502020202020204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569029" y="2429691"/>
            <a:ext cx="609600" cy="1367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602377" y="2029097"/>
            <a:ext cx="379302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Motion </a:t>
            </a:r>
            <a:r>
              <a:rPr lang="de-DE" dirty="0" err="1">
                <a:latin typeface="Century Gothic" panose="020B0502020202020204" pitchFamily="34" charset="0"/>
              </a:rPr>
              <a:t>to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err="1">
                <a:latin typeface="Century Gothic" panose="020B0502020202020204" pitchFamily="34" charset="0"/>
              </a:rPr>
              <a:t>amend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err="1">
                <a:latin typeface="Century Gothic" panose="020B0502020202020204" pitchFamily="34" charset="0"/>
              </a:rPr>
              <a:t>the</a:t>
            </a:r>
            <a:r>
              <a:rPr lang="de-DE" dirty="0">
                <a:latin typeface="Century Gothic" panose="020B0502020202020204" pitchFamily="34" charset="0"/>
              </a:rPr>
              <a:t> Resolution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360023" y="4535940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AMENDMENT</a:t>
            </a:r>
          </a:p>
        </p:txBody>
      </p:sp>
      <p:cxnSp>
        <p:nvCxnSpPr>
          <p:cNvPr id="13" name="Gerader Verbinder 12"/>
          <p:cNvCxnSpPr/>
          <p:nvPr/>
        </p:nvCxnSpPr>
        <p:spPr>
          <a:xfrm>
            <a:off x="1889760" y="5233851"/>
            <a:ext cx="3004459" cy="1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3422469" y="5085806"/>
            <a:ext cx="0" cy="45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002971" y="5547360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In </a:t>
            </a:r>
            <a:r>
              <a:rPr lang="de-DE" dirty="0" err="1">
                <a:latin typeface="Century Gothic" panose="020B0502020202020204" pitchFamily="34" charset="0"/>
              </a:rPr>
              <a:t>favour</a:t>
            </a:r>
            <a:r>
              <a:rPr lang="de-DE" dirty="0">
                <a:latin typeface="Century Gothic" panose="020B0502020202020204" pitchFamily="34" charset="0"/>
              </a:rPr>
              <a:t>		</a:t>
            </a:r>
            <a:r>
              <a:rPr lang="de-DE" dirty="0" err="1">
                <a:latin typeface="Century Gothic" panose="020B0502020202020204" pitchFamily="34" charset="0"/>
              </a:rPr>
              <a:t>against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3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Points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Motions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extLst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Points (</a:t>
            </a:r>
            <a:r>
              <a:rPr lang="de-DE" dirty="0" err="1">
                <a:latin typeface="+mj-lt"/>
              </a:rPr>
              <a:t>most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important</a:t>
            </a:r>
            <a:r>
              <a:rPr lang="de-DE" dirty="0">
                <a:latin typeface="+mj-lt"/>
              </a:rPr>
              <a:t>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extLst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rgbClr val="000000"/>
                </a:solidFill>
                <a:latin typeface="+mj-lt"/>
              </a:rPr>
              <a:t>Point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 Information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to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the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Speaker</a:t>
            </a:r>
          </a:p>
          <a:p>
            <a:r>
              <a:rPr lang="de-DE" dirty="0">
                <a:solidFill>
                  <a:srgbClr val="000000"/>
                </a:solidFill>
                <a:latin typeface="+mj-lt"/>
              </a:rPr>
              <a:t>Point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 Order</a:t>
            </a:r>
          </a:p>
          <a:p>
            <a:r>
              <a:rPr lang="de-DE" dirty="0">
                <a:solidFill>
                  <a:srgbClr val="000000"/>
                </a:solidFill>
                <a:latin typeface="+mj-lt"/>
              </a:rPr>
              <a:t>Point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 Personal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Privilege</a:t>
            </a:r>
            <a:endParaRPr lang="de-DE" dirty="0">
              <a:solidFill>
                <a:srgbClr val="000000"/>
              </a:solidFill>
              <a:latin typeface="+mj-lt"/>
            </a:endParaRPr>
          </a:p>
          <a:p>
            <a:endParaRPr lang="de-DE" dirty="0">
              <a:solidFill>
                <a:srgbClr val="000000"/>
              </a:solidFill>
              <a:latin typeface="+mj-lt"/>
            </a:endParaRPr>
          </a:p>
          <a:p>
            <a:endParaRPr lang="de-D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  <p:extLst/>
          </p:nvPr>
        </p:nvSpPr>
        <p:spPr>
          <a:xfrm>
            <a:off x="6097588" y="2514600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>
                <a:latin typeface="+mj-lt"/>
              </a:rPr>
              <a:t>Motion </a:t>
            </a:r>
            <a:r>
              <a:rPr lang="de-DE" err="1">
                <a:latin typeface="+mj-lt"/>
              </a:rPr>
              <a:t>to</a:t>
            </a:r>
            <a:r>
              <a:rPr lang="de-DE">
                <a:latin typeface="+mj-lt"/>
              </a:rPr>
              <a:t> Move </a:t>
            </a:r>
            <a:r>
              <a:rPr lang="de-DE" err="1">
                <a:latin typeface="+mj-lt"/>
              </a:rPr>
              <a:t>into</a:t>
            </a:r>
            <a:r>
              <a:rPr lang="de-DE">
                <a:latin typeface="+mj-lt"/>
              </a:rPr>
              <a:t> Time </a:t>
            </a:r>
            <a:r>
              <a:rPr lang="de-DE" err="1">
                <a:latin typeface="+mj-lt"/>
              </a:rPr>
              <a:t>Against</a:t>
            </a:r>
            <a:endParaRPr lang="de-DE">
              <a:latin typeface="+mj-lt"/>
            </a:endParaRPr>
          </a:p>
          <a:p>
            <a:r>
              <a:rPr lang="de-DE">
                <a:latin typeface="+mj-lt"/>
              </a:rPr>
              <a:t>Motion </a:t>
            </a:r>
            <a:r>
              <a:rPr lang="de-DE" err="1">
                <a:latin typeface="+mj-lt"/>
              </a:rPr>
              <a:t>to</a:t>
            </a:r>
            <a:r>
              <a:rPr lang="de-DE">
                <a:latin typeface="+mj-lt"/>
              </a:rPr>
              <a:t> Close </a:t>
            </a:r>
            <a:r>
              <a:rPr lang="de-DE" err="1">
                <a:latin typeface="+mj-lt"/>
              </a:rPr>
              <a:t>the</a:t>
            </a:r>
            <a:r>
              <a:rPr lang="de-DE">
                <a:latin typeface="+mj-lt"/>
              </a:rPr>
              <a:t> </a:t>
            </a:r>
            <a:r>
              <a:rPr lang="de-DE" err="1">
                <a:latin typeface="+mj-lt"/>
              </a:rPr>
              <a:t>Debate</a:t>
            </a:r>
            <a:endParaRPr lang="de-DE">
              <a:latin typeface="+mj-lt"/>
            </a:endParaRPr>
          </a:p>
          <a:p>
            <a:r>
              <a:rPr lang="de-DE">
                <a:latin typeface="+mj-lt"/>
              </a:rPr>
              <a:t>Motion </a:t>
            </a:r>
            <a:r>
              <a:rPr lang="de-DE" err="1">
                <a:latin typeface="+mj-lt"/>
              </a:rPr>
              <a:t>for</a:t>
            </a:r>
            <a:r>
              <a:rPr lang="de-DE">
                <a:latin typeface="+mj-lt"/>
              </a:rPr>
              <a:t> a </a:t>
            </a:r>
            <a:r>
              <a:rPr lang="de-DE" err="1">
                <a:latin typeface="+mj-lt"/>
              </a:rPr>
              <a:t>Right</a:t>
            </a:r>
            <a:r>
              <a:rPr lang="de-DE">
                <a:latin typeface="+mj-lt"/>
              </a:rPr>
              <a:t> </a:t>
            </a:r>
            <a:r>
              <a:rPr lang="de-DE" err="1">
                <a:latin typeface="+mj-lt"/>
              </a:rPr>
              <a:t>of</a:t>
            </a:r>
            <a:r>
              <a:rPr lang="de-DE">
                <a:latin typeface="+mj-lt"/>
              </a:rPr>
              <a:t> Reply</a:t>
            </a:r>
          </a:p>
          <a:p>
            <a:r>
              <a:rPr lang="de-DE">
                <a:latin typeface="+mj-lt"/>
              </a:rPr>
              <a:t>Motion </a:t>
            </a:r>
            <a:r>
              <a:rPr lang="de-DE" err="1">
                <a:latin typeface="+mj-lt"/>
              </a:rPr>
              <a:t>to</a:t>
            </a:r>
            <a:r>
              <a:rPr lang="de-DE">
                <a:latin typeface="+mj-lt"/>
              </a:rPr>
              <a:t> </a:t>
            </a:r>
            <a:r>
              <a:rPr lang="de-DE" err="1">
                <a:latin typeface="+mj-lt"/>
              </a:rPr>
              <a:t>Amend</a:t>
            </a:r>
            <a:r>
              <a:rPr lang="de-DE">
                <a:latin typeface="+mj-lt"/>
              </a:rPr>
              <a:t> </a:t>
            </a:r>
            <a:r>
              <a:rPr lang="de-DE" err="1">
                <a:latin typeface="+mj-lt"/>
              </a:rPr>
              <a:t>the</a:t>
            </a:r>
            <a:r>
              <a:rPr lang="de-DE">
                <a:latin typeface="+mj-lt"/>
              </a:rPr>
              <a:t> Resolution</a:t>
            </a:r>
          </a:p>
          <a:p>
            <a:r>
              <a:rPr lang="de-DE">
                <a:latin typeface="+mj-lt"/>
              </a:rPr>
              <a:t>Motion </a:t>
            </a:r>
            <a:r>
              <a:rPr lang="de-DE" err="1">
                <a:latin typeface="+mj-lt"/>
              </a:rPr>
              <a:t>to</a:t>
            </a:r>
            <a:r>
              <a:rPr lang="de-DE">
                <a:latin typeface="+mj-lt"/>
              </a:rPr>
              <a:t> Follow </a:t>
            </a:r>
            <a:r>
              <a:rPr lang="de-DE" err="1">
                <a:latin typeface="+mj-lt"/>
              </a:rPr>
              <a:t>Up</a:t>
            </a:r>
            <a:endParaRPr lang="de-DE">
              <a:latin typeface="+mj-lt"/>
            </a:endParaRPr>
          </a:p>
        </p:txBody>
      </p:sp>
      <p:sp>
        <p:nvSpPr>
          <p:cNvPr id="9" name="Textplatzhalter 4"/>
          <p:cNvSpPr txBox="1">
            <a:spLocks/>
          </p:cNvSpPr>
          <p:nvPr/>
        </p:nvSpPr>
        <p:spPr>
          <a:xfrm>
            <a:off x="6172200" y="1690688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latin typeface="+mj-lt"/>
              </a:rPr>
              <a:t>Motions</a:t>
            </a:r>
            <a:r>
              <a:rPr lang="de-DE" dirty="0">
                <a:latin typeface="+mj-lt"/>
              </a:rPr>
              <a:t> (</a:t>
            </a:r>
            <a:r>
              <a:rPr lang="de-DE" dirty="0" err="1">
                <a:latin typeface="+mj-lt"/>
              </a:rPr>
              <a:t>most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important</a:t>
            </a:r>
            <a:r>
              <a:rPr lang="de-DE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626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err="1"/>
              <a:t>How</a:t>
            </a:r>
            <a:r>
              <a:rPr lang="de-DE"/>
              <a:t> 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participate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extLst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/>
              <a:t>Deliver</a:t>
            </a:r>
            <a:r>
              <a:rPr lang="de-DE" dirty="0"/>
              <a:t> a </a:t>
            </a:r>
            <a:r>
              <a:rPr lang="de-DE" dirty="0" err="1"/>
              <a:t>speech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Ask</a:t>
            </a:r>
            <a:r>
              <a:rPr lang="de-DE" dirty="0"/>
              <a:t> a Point </a:t>
            </a:r>
            <a:r>
              <a:rPr lang="de-DE" dirty="0" err="1"/>
              <a:t>of</a:t>
            </a:r>
            <a:r>
              <a:rPr lang="de-DE" dirty="0"/>
              <a:t> Information</a:t>
            </a:r>
          </a:p>
          <a:p>
            <a:endParaRPr lang="de-DE" dirty="0"/>
          </a:p>
          <a:p>
            <a:r>
              <a:rPr lang="de-DE" dirty="0"/>
              <a:t>Vote</a:t>
            </a:r>
          </a:p>
          <a:p>
            <a:endParaRPr lang="de-DE" dirty="0"/>
          </a:p>
          <a:p>
            <a:r>
              <a:rPr lang="de-DE" dirty="0" err="1"/>
              <a:t>Make</a:t>
            </a:r>
            <a:r>
              <a:rPr lang="de-DE" dirty="0"/>
              <a:t> </a:t>
            </a:r>
            <a:r>
              <a:rPr lang="de-DE" dirty="0" err="1"/>
              <a:t>useful</a:t>
            </a:r>
            <a:r>
              <a:rPr lang="de-DE" dirty="0"/>
              <a:t>/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motions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990725"/>
            <a:ext cx="4622800" cy="308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617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4905375"/>
          </a:xfrm>
        </p:spPr>
        <p:txBody>
          <a:bodyPr>
            <a:normAutofit/>
          </a:bodyPr>
          <a:lstStyle/>
          <a:p>
            <a:pPr algn="ctr"/>
            <a:r>
              <a:rPr lang="en-IE" dirty="0"/>
              <a:t>Thank you for your </a:t>
            </a:r>
            <a:r>
              <a:rPr lang="en-IE" dirty="0" smtClean="0"/>
              <a:t>attention!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>Are there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19988917"/>
      </p:ext>
    </p:extLst>
  </p:cSld>
  <p:clrMapOvr>
    <a:masterClrMapping/>
  </p:clrMapOvr>
</p:sld>
</file>

<file path=ppt/theme/theme1.xml><?xml version="1.0" encoding="utf-8"?>
<a:theme xmlns:a="http://schemas.openxmlformats.org/drawingml/2006/main" name="MUNOL 2017 Security Council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6_417 xmlns="9b0c5c20-654b-430e-9263-d99f201f94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6BB2147A1A24EA2E80D6923228B04" ma:contentTypeVersion="9" ma:contentTypeDescription="Create a new document." ma:contentTypeScope="" ma:versionID="1f7d14d3b8c308b8e689ed4b7fc3b371">
  <xsd:schema xmlns:xsd="http://www.w3.org/2001/XMLSchema" xmlns:xs="http://www.w3.org/2001/XMLSchema" xmlns:p="http://schemas.microsoft.com/office/2006/metadata/properties" xmlns:ns2="9b0c5c20-654b-430e-9263-d99f201f9413" xmlns:ns3="de5eaf68-4616-45b4-855a-4909e31f55ad" targetNamespace="http://schemas.microsoft.com/office/2006/metadata/properties" ma:root="true" ma:fieldsID="5904efed284fa821a81ae852717d1ca7" ns2:_="" ns3:_="">
    <xsd:import namespace="9b0c5c20-654b-430e-9263-d99f201f9413"/>
    <xsd:import namespace="de5eaf68-4616-45b4-855a-4909e31f55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x0076_41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5c20-654b-430e-9263-d99f201f9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x0076_417" ma:index="16" nillable="true" ma:displayName="Text" ma:internalName="_x0076_417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eaf68-4616-45b4-855a-4909e31f55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ABD1AF-C6F3-4B52-B2AD-E4E85759C43E}">
  <ds:schemaRefs>
    <ds:schemaRef ds:uri="de5eaf68-4616-45b4-855a-4909e31f55ad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9b0c5c20-654b-430e-9263-d99f201f941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ECDBDD-6D8F-40AC-8218-37B2EF62B9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A921D2-C6F9-4326-92E1-7A8C5DE588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c5c20-654b-430e-9263-d99f201f9413"/>
    <ds:schemaRef ds:uri="de5eaf68-4616-45b4-855a-4909e31f55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Benutzerdefiniert</PresentationFormat>
  <Paragraphs>72</Paragraphs>
  <Slides>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MUNOL 2017 Security Council</vt:lpstr>
      <vt:lpstr>The debate at MUNOL  (according to the sixth edition of the RoP)</vt:lpstr>
      <vt:lpstr>United Nations</vt:lpstr>
      <vt:lpstr>Participants</vt:lpstr>
      <vt:lpstr>The resolution</vt:lpstr>
      <vt:lpstr>The debate</vt:lpstr>
      <vt:lpstr>The Amendment process</vt:lpstr>
      <vt:lpstr>Points and Motions</vt:lpstr>
      <vt:lpstr>How to participate</vt:lpstr>
      <vt:lpstr>Thank you for your attention!  Are there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debate in the Debating Club</dc:title>
  <dc:creator>Amelie Kanniess</dc:creator>
  <cp:lastModifiedBy>Amelie Kanniess</cp:lastModifiedBy>
  <cp:revision>28</cp:revision>
  <dcterms:modified xsi:type="dcterms:W3CDTF">2018-12-19T17:49:52Z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0x010100C546BB2147A1A24EA2E80D6923228B04</vt:lpwstr>
  </property>
</Properties>
</file>